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80" r:id="rId24"/>
    <p:sldId id="281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8" d="100"/>
          <a:sy n="28" d="100"/>
        </p:scale>
        <p:origin x="-1398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C1-F6C1-46AB-BB65-A8561C7AFD7C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C6F8D-BB97-4246-A9D3-36A4D6B29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C1-F6C1-46AB-BB65-A8561C7AFD7C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6F8D-BB97-4246-A9D3-36A4D6B29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C1-F6C1-46AB-BB65-A8561C7AFD7C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6F8D-BB97-4246-A9D3-36A4D6B29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E278C1-F6C1-46AB-BB65-A8561C7AFD7C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A3C6F8D-BB97-4246-A9D3-36A4D6B29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C1-F6C1-46AB-BB65-A8561C7AFD7C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6F8D-BB97-4246-A9D3-36A4D6B29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C1-F6C1-46AB-BB65-A8561C7AFD7C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6F8D-BB97-4246-A9D3-36A4D6B29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6F8D-BB97-4246-A9D3-36A4D6B29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C1-F6C1-46AB-BB65-A8561C7AFD7C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C1-F6C1-46AB-BB65-A8561C7AFD7C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6F8D-BB97-4246-A9D3-36A4D6B29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C1-F6C1-46AB-BB65-A8561C7AFD7C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6F8D-BB97-4246-A9D3-36A4D6B29B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E278C1-F6C1-46AB-BB65-A8561C7AFD7C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C6F8D-BB97-4246-A9D3-36A4D6B29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C1-F6C1-46AB-BB65-A8561C7AFD7C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C6F8D-BB97-4246-A9D3-36A4D6B29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E278C1-F6C1-46AB-BB65-A8561C7AFD7C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A3C6F8D-BB97-4246-A9D3-36A4D6B29B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5072074"/>
            <a:ext cx="3143272" cy="1357314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Подготовила воспитатель МБДОУ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/с № 19            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Глибоцкая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И.А.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857232"/>
            <a:ext cx="8305800" cy="19812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Лекарственные растения Краснодарского края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IRINA\Desktop\кубань\растения Кубани\images-4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5" y="500042"/>
            <a:ext cx="3367791" cy="4714908"/>
          </a:xfrm>
          <a:prstGeom prst="rect">
            <a:avLst/>
          </a:prstGeom>
          <a:noFill/>
        </p:spPr>
      </p:pic>
      <p:pic>
        <p:nvPicPr>
          <p:cNvPr id="11267" name="Picture 3" descr="C:\Users\IRINA\Desktop\кубань\растения Кубани\images-47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017125"/>
            <a:ext cx="3214709" cy="5249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500694" y="2571744"/>
            <a:ext cx="642942" cy="24288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219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Зверобой продырявленный – история применения зверобоя с лечебными целями уходит в глубокую древность . Особенно прославилось это растение своими ранозаживляющими свойствами.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IRINA\Desktop\кубань\растения Кубани\images-10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928802"/>
            <a:ext cx="6286544" cy="4393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RINA\Desktop\кубань\растения Кубани\images-10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2857520" cy="4429158"/>
          </a:xfrm>
          <a:prstGeom prst="rect">
            <a:avLst/>
          </a:prstGeom>
          <a:noFill/>
        </p:spPr>
      </p:pic>
      <p:pic>
        <p:nvPicPr>
          <p:cNvPr id="2051" name="Picture 3" descr="C:\Users\IRINA\Desktop\кубань\растения Кубани\images-5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571480"/>
            <a:ext cx="3018122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43042" y="5715016"/>
            <a:ext cx="71438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219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Подорожник – одно из самых распространенных  растений в нашем крае. Это сорняк расселившийся  с помощью человека. Растет преимущественно вдоль дорог, на лесных опушках, в полях и лугах. Применяют его в качестве ранозаживляющего средства, при ушибах , порезах и т.д..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3075" name="Picture 3" descr="C:\Users\IRINA\Desktop\кубань\растения Кубани\images-5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428868"/>
            <a:ext cx="2786082" cy="4148837"/>
          </a:xfrm>
          <a:prstGeom prst="rect">
            <a:avLst/>
          </a:prstGeom>
          <a:noFill/>
        </p:spPr>
      </p:pic>
      <p:pic>
        <p:nvPicPr>
          <p:cNvPr id="3076" name="Picture 4" descr="C:\Users\IRINA\Desktop\кубань\растения Кубани\images-5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428868"/>
            <a:ext cx="2928958" cy="4048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928926" y="2714620"/>
            <a:ext cx="3357586" cy="25717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1219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Тимьян ползучий (</a:t>
            </a:r>
            <a:r>
              <a:rPr lang="ru-RU" sz="2400" dirty="0" smtClean="0">
                <a:solidFill>
                  <a:srgbClr val="FF0000"/>
                </a:solidFill>
              </a:rPr>
              <a:t>чабрец</a:t>
            </a:r>
            <a:r>
              <a:rPr lang="ru-RU" sz="2400" dirty="0" smtClean="0">
                <a:solidFill>
                  <a:srgbClr val="FF0000"/>
                </a:solidFill>
              </a:rPr>
              <a:t>) – растет по южным,  </a:t>
            </a:r>
            <a:r>
              <a:rPr lang="ru-RU" sz="2400" dirty="0" err="1" smtClean="0">
                <a:solidFill>
                  <a:srgbClr val="FF0000"/>
                </a:solidFill>
              </a:rPr>
              <a:t>остепненным</a:t>
            </a:r>
            <a:r>
              <a:rPr lang="ru-RU" sz="2400" dirty="0" smtClean="0">
                <a:solidFill>
                  <a:srgbClr val="FF0000"/>
                </a:solidFill>
              </a:rPr>
              <a:t>, щебнистым склонам в районе  Новороссийска – Геленджика. В медицине используют все виды  </a:t>
            </a:r>
            <a:r>
              <a:rPr lang="ru-RU" sz="2400" dirty="0" err="1" smtClean="0">
                <a:solidFill>
                  <a:srgbClr val="FF0000"/>
                </a:solidFill>
              </a:rPr>
              <a:t>чебреца</a:t>
            </a:r>
            <a:r>
              <a:rPr lang="ru-RU" sz="2400" dirty="0" smtClean="0">
                <a:solidFill>
                  <a:srgbClr val="FF0000"/>
                </a:solidFill>
              </a:rPr>
              <a:t>, а их в крае насчитывается  около 11 видов.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099" name="Picture 3" descr="C:\Users\IRINA\Desktop\кубань\растения Кубани\images-6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839160"/>
            <a:ext cx="6357982" cy="4762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IRINA\Desktop\кубань\растения Кубани\images-6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33350"/>
            <a:ext cx="3910010" cy="5081028"/>
          </a:xfrm>
          <a:prstGeom prst="rect">
            <a:avLst/>
          </a:prstGeom>
          <a:noFill/>
        </p:spPr>
      </p:pic>
      <p:pic>
        <p:nvPicPr>
          <p:cNvPr id="5123" name="Picture 3" descr="C:\Users\IRINA\Desktop\кубань\растения Кубани\images-71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1300923"/>
            <a:ext cx="3627367" cy="4842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643174" y="3786190"/>
            <a:ext cx="2214578" cy="15001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2192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Лопух большой ( репейник) – самое обычное растение, распространенное в сорных местах , по оврагам, на лесных опушках, среди кустарников, в долинах рек , в равнинной и предгорной зонах края . Лечебное применение имеют корни лопуха.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6147" name="Picture 3" descr="C:\Users\IRINA\Desktop\кубань\растения Кубани\images-14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063594"/>
            <a:ext cx="5857916" cy="44675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IRINA\Desktop\кубань\растения Кубани\images-13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193" y="357166"/>
            <a:ext cx="3884055" cy="5857916"/>
          </a:xfrm>
          <a:prstGeom prst="rect">
            <a:avLst/>
          </a:prstGeom>
          <a:noFill/>
        </p:spPr>
      </p:pic>
      <p:pic>
        <p:nvPicPr>
          <p:cNvPr id="7171" name="Picture 3" descr="C:\Users\IRINA\Desktop\кубань\растения Кубани\images-8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28604"/>
            <a:ext cx="3857652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071670" y="2428868"/>
            <a:ext cx="4500594" cy="264320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Мята перечная – культурное растение выведенное из нескольких диких видов мяты. Имеет сильный ароматно-холодящий запах. 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IRINA\Desktop\кубань\растения Кубани\images-6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71612"/>
            <a:ext cx="6429420" cy="4840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IRINA\Desktop\кубань\растения Кубани\images-6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5"/>
            <a:ext cx="5072098" cy="3375253"/>
          </a:xfrm>
          <a:prstGeom prst="rect">
            <a:avLst/>
          </a:prstGeom>
          <a:noFill/>
        </p:spPr>
      </p:pic>
      <p:pic>
        <p:nvPicPr>
          <p:cNvPr id="9219" name="Picture 3" descr="C:\Users\IRINA\Desktop\кубань\растения Кубани\images-12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251040"/>
            <a:ext cx="4505341" cy="4176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71448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Растительный мир нашего края богат и разнообразен, практически многие его представители  обладают лечебными свойствами.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30" name="Picture 6" descr="C:\Users\IRINA\Desktop\флай леди\YjA_GBWpyj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071810"/>
            <a:ext cx="4898365" cy="32623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85918" y="2428868"/>
            <a:ext cx="4643470" cy="29289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Шалфей лекарственный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Users\IRINA\Desktop\кубань\растения Кубани\images-12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6286544" cy="4632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IRINA\Desktop\кубань\растения Кубани\images-13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001056" cy="5993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IRINA\Desktop\кубань\растения Кубани\images-10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215370" cy="6153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3571900" cy="857256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К</a:t>
            </a:r>
            <a:r>
              <a:rPr lang="ru-RU" sz="5400" dirty="0" smtClean="0">
                <a:solidFill>
                  <a:srgbClr val="FF0000"/>
                </a:solidFill>
              </a:rPr>
              <a:t>рапива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IRINA\Desktop\Новая папка\напечатать к занятию\mini-krapiva-dlya-muzhchin-svoystva1-850x6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85926"/>
            <a:ext cx="5439293" cy="435771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429256" y="571480"/>
            <a:ext cx="3714744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Крапива </a:t>
            </a:r>
            <a:r>
              <a:rPr lang="ru-RU" sz="2400" dirty="0" smtClean="0">
                <a:solidFill>
                  <a:srgbClr val="FF0000"/>
                </a:solidFill>
              </a:rPr>
              <a:t>– первое витаминное растение, появляющееся  весной. Её  листья и молодые побеги съедобны. Из крапивы делают салат, щи, настой крапивы применяют, чтобы остановить кровотечение</a:t>
            </a:r>
            <a:r>
              <a:rPr lang="ru-RU" sz="5400" dirty="0" smtClean="0">
                <a:solidFill>
                  <a:srgbClr val="FF0000"/>
                </a:solidFill>
              </a:rPr>
              <a:t>.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RINA\Desktop\Новая папка\напечатать к занятию\krapiva_dvudomna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4000528" cy="577790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2051" name="Picture 3" descr="C:\Users\IRINA\Desktop\Новая папка\напечатать к занятию\krapiv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642918"/>
            <a:ext cx="3801090" cy="5643602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785926"/>
            <a:ext cx="7258072" cy="121920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Спасибо за внимание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Травы жизни -  так часто называют лекарственные растения. С глубокой древности они служат  людям.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3" name="Picture 5" descr="C:\Users\IRINA\Desktop\кубань\растения Кубани\images-16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357430"/>
            <a:ext cx="5572164" cy="41576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00438"/>
            <a:ext cx="4972056" cy="25955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Занимаясь, сбором плодов, кореньев и трав, человек пытался  с их помощью  избавляться  от страданий , которые ему причиняли различные болезни.</a:t>
            </a:r>
            <a:endParaRPr lang="ru-RU" dirty="0"/>
          </a:p>
        </p:txBody>
      </p:sp>
      <p:pic>
        <p:nvPicPr>
          <p:cNvPr id="3074" name="Picture 2" descr="C:\Users\IRINA\Desktop\кубань\растения Кубани\images-14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7"/>
            <a:ext cx="5500726" cy="4056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RINA\Desktop\кубань\растения Кубани\images-11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7572428" cy="56720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219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Ромашка аптечная – самое распространенное лекарственное растение в крае .Цветки ромашки используют в настоях и отварах  в качестве противовирусного средства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85852" y="3000372"/>
            <a:ext cx="2143140" cy="30956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85992"/>
            <a:ext cx="2352692" cy="38100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IRINA\Desktop\кубань\растения Кубани\images-5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71612"/>
            <a:ext cx="3643338" cy="4556154"/>
          </a:xfrm>
          <a:prstGeom prst="rect">
            <a:avLst/>
          </a:prstGeom>
          <a:noFill/>
        </p:spPr>
      </p:pic>
      <p:pic>
        <p:nvPicPr>
          <p:cNvPr id="6148" name="Picture 4" descr="C:\Users\IRINA\Desktop\кубань\растения Кубани\images-4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9" y="1636555"/>
            <a:ext cx="3357586" cy="4578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IRINA\Desktop\кубань\растения Кубани\images-5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429684" cy="5660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857356" y="2928934"/>
            <a:ext cx="2643206" cy="32385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5">
                    <a:lumMod val="50000"/>
                  </a:schemeClr>
                </a:solidFill>
              </a:rPr>
              <a:t>Одуванчик лекарственный – в народной медицине одуванчик считают «жизненным эликсиром». Он обладает массой целебных свойств и качеств. Основное лекарственное применение имеют корни растения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171" name="Picture 3" descr="C:\Users\IRINA\Desktop\кубань\растения Кубани\images-5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428868"/>
            <a:ext cx="7215238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IRINA\Desktop\кубань\растения Кубани\images-4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7795" y="714356"/>
            <a:ext cx="7931857" cy="54972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241</TotalTime>
  <Words>293</Words>
  <Application>Microsoft Office PowerPoint</Application>
  <PresentationFormat>Экран (4:3)</PresentationFormat>
  <Paragraphs>16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Бумажная</vt:lpstr>
      <vt:lpstr>Лекарственные растения Краснодарского края</vt:lpstr>
      <vt:lpstr>Растительный мир нашего края богат и разнообразен, практически многие его представители  обладают лечебными свойствами.</vt:lpstr>
      <vt:lpstr>Травы жизни -  так часто называют лекарственные растения. С глубокой древности они служат  людям.</vt:lpstr>
      <vt:lpstr>Занимаясь, сбором плодов, кореньев и трав, человек пытался  с их помощью  избавляться  от страданий , которые ему причиняли различные болезни.</vt:lpstr>
      <vt:lpstr>Слайд 5</vt:lpstr>
      <vt:lpstr>Ромашка аптечная – самое распространенное лекарственное растение в крае .Цветки ромашки используют в настоях и отварах  в качестве противовирусного средства</vt:lpstr>
      <vt:lpstr>Слайд 7</vt:lpstr>
      <vt:lpstr>Одуванчик лекарственный – в народной медицине одуванчик считают «жизненным эликсиром». Он обладает массой целебных свойств и качеств. Основное лекарственное применение имеют корни растения.</vt:lpstr>
      <vt:lpstr>Слайд 9</vt:lpstr>
      <vt:lpstr>Слайд 10</vt:lpstr>
      <vt:lpstr>Зверобой продырявленный – история применения зверобоя с лечебными целями уходит в глубокую древность . Особенно прославилось это растение своими ранозаживляющими свойствами.</vt:lpstr>
      <vt:lpstr>Слайд 12</vt:lpstr>
      <vt:lpstr>Подорожник – одно из самых распространенных  растений в нашем крае. Это сорняк расселившийся  с помощью человека. Растет преимущественно вдоль дорог, на лесных опушках, в полях и лугах. Применяют его в качестве ранозаживляющего средства, при ушибах , порезах и т.д..</vt:lpstr>
      <vt:lpstr>Тимьян ползучий (чабрец) – растет по южным,  остепненным, щебнистым склонам в районе  Новороссийска – Геленджика. В медицине используют все виды  чебреца, а их в крае насчитывается  около 11 видов.</vt:lpstr>
      <vt:lpstr>Слайд 15</vt:lpstr>
      <vt:lpstr>Лопух большой ( репейник) – самое обычное растение, распространенное в сорных местах , по оврагам, на лесных опушках, среди кустарников, в долинах рек , в равнинной и предгорной зонах края . Лечебное применение имеют корни лопуха.</vt:lpstr>
      <vt:lpstr>Слайд 17</vt:lpstr>
      <vt:lpstr>Мята перечная – культурное растение выведенное из нескольких диких видов мяты. Имеет сильный ароматно-холодящий запах. </vt:lpstr>
      <vt:lpstr>Слайд 19</vt:lpstr>
      <vt:lpstr>Шалфей лекарственный</vt:lpstr>
      <vt:lpstr>Слайд 21</vt:lpstr>
      <vt:lpstr>Слайд 22</vt:lpstr>
      <vt:lpstr>Крапива</vt:lpstr>
      <vt:lpstr>Слайд 24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IRINA</cp:lastModifiedBy>
  <cp:revision>25</cp:revision>
  <dcterms:created xsi:type="dcterms:W3CDTF">2016-01-29T08:16:45Z</dcterms:created>
  <dcterms:modified xsi:type="dcterms:W3CDTF">2017-03-01T20:15:26Z</dcterms:modified>
</cp:coreProperties>
</file>